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A0C32-DD50-424A-890F-9E593000D940}" type="datetimeFigureOut">
              <a:rPr lang="en-US" smtClean="0"/>
              <a:pPr/>
              <a:t>5/31/2012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FA1C4-FA74-40BC-B563-EEF6548B00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and not this m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2295525" cy="3467100"/>
          </a:xfrm>
          <a:prstGeom prst="rect">
            <a:avLst/>
          </a:prstGeom>
          <a:noFill/>
        </p:spPr>
      </p:pic>
      <p:pic>
        <p:nvPicPr>
          <p:cNvPr id="64515" name="Picture 3" descr="white man's government 3"/>
          <p:cNvPicPr>
            <a:picLocks noChangeAspect="1" noChangeArrowheads="1"/>
          </p:cNvPicPr>
          <p:nvPr/>
        </p:nvPicPr>
        <p:blipFill>
          <a:blip r:embed="rId3" cstate="print"/>
          <a:srcRect l="2461" t="1613" r="6461" b="3226"/>
          <a:stretch>
            <a:fillRect/>
          </a:stretch>
        </p:blipFill>
        <p:spPr bwMode="auto">
          <a:xfrm>
            <a:off x="2590800" y="304800"/>
            <a:ext cx="2819400" cy="4495800"/>
          </a:xfrm>
          <a:prstGeom prst="rect">
            <a:avLst/>
          </a:prstGeom>
          <a:noFill/>
        </p:spPr>
      </p:pic>
      <p:pic>
        <p:nvPicPr>
          <p:cNvPr id="64516" name="Picture 4" descr="coloredrule1"/>
          <p:cNvPicPr>
            <a:picLocks noChangeAspect="1" noChangeArrowheads="1"/>
          </p:cNvPicPr>
          <p:nvPr/>
        </p:nvPicPr>
        <p:blipFill>
          <a:blip r:embed="rId4" cstate="print"/>
          <a:srcRect l="1918" r="6004"/>
          <a:stretch>
            <a:fillRect/>
          </a:stretch>
        </p:blipFill>
        <p:spPr bwMode="auto">
          <a:xfrm>
            <a:off x="5486400" y="1828800"/>
            <a:ext cx="35052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TSC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AT0322972</dc:creator>
  <cp:lastModifiedBy>prov</cp:lastModifiedBy>
  <cp:revision>1</cp:revision>
  <dcterms:created xsi:type="dcterms:W3CDTF">2012-05-29T19:45:16Z</dcterms:created>
  <dcterms:modified xsi:type="dcterms:W3CDTF">2012-05-31T17:34:14Z</dcterms:modified>
</cp:coreProperties>
</file>